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56" r:id="rId2"/>
    <p:sldId id="257" r:id="rId3"/>
    <p:sldId id="262" r:id="rId4"/>
    <p:sldId id="258" r:id="rId5"/>
    <p:sldId id="259" r:id="rId6"/>
    <p:sldId id="260" r:id="rId7"/>
    <p:sldId id="261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210" autoAdjust="0"/>
    <p:restoredTop sz="94661" autoAdjust="0"/>
  </p:normalViewPr>
  <p:slideViewPr>
    <p:cSldViewPr>
      <p:cViewPr varScale="1">
        <p:scale>
          <a:sx n="87" d="100"/>
          <a:sy n="87" d="100"/>
        </p:scale>
        <p:origin x="-948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98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0C5B1F-7219-4B4D-8979-58ECEF4315A1}" type="datetimeFigureOut">
              <a:rPr lang="en-GB" smtClean="0"/>
              <a:t>04/09/2015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1F007C-C176-4B7D-909D-C26299C1D3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4504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1F007C-C176-4B7D-909D-C26299C1D316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52689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itle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A1EA5-47C1-43E3-9228-DBE8025C40AE}" type="datetimeFigureOut">
              <a:rPr lang="en-GB" smtClean="0"/>
              <a:t>04/09/2015</a:t>
            </a:fld>
            <a:endParaRPr lang="en-GB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C80BD51D-0E68-4975-8388-23528BF6E63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7" name="Content Placeholder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A1EA5-47C1-43E3-9228-DBE8025C40AE}" type="datetimeFigureOut">
              <a:rPr lang="en-GB" smtClean="0"/>
              <a:t>04/09/2015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en-GB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C80BD51D-0E68-4975-8388-23528BF6E63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A1EA5-47C1-43E3-9228-DBE8025C40AE}" type="datetimeFigureOut">
              <a:rPr lang="en-GB" smtClean="0"/>
              <a:t>04/09/2015</a:t>
            </a:fld>
            <a:endParaRPr lang="en-GB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BD51D-0E68-4975-8388-23528BF6E634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A1EA5-47C1-43E3-9228-DBE8025C40AE}" type="datetimeFigureOut">
              <a:rPr lang="en-GB" smtClean="0"/>
              <a:t>04/09/2015</a:t>
            </a:fld>
            <a:endParaRPr lang="en-GB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BD51D-0E68-4975-8388-23528BF6E63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5" name="Text Placeholder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8" name="Content Placeholder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A1EA5-47C1-43E3-9228-DBE8025C40AE}" type="datetimeFigureOut">
              <a:rPr lang="en-GB" smtClean="0"/>
              <a:t>04/09/2015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C80BD51D-0E68-4975-8388-23528BF6E634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A1EA5-47C1-43E3-9228-DBE8025C40AE}" type="datetimeFigureOut">
              <a:rPr lang="en-GB" smtClean="0"/>
              <a:t>04/09/2015</a:t>
            </a:fld>
            <a:endParaRPr lang="en-GB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BD51D-0E68-4975-8388-23528BF6E63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A1EA5-47C1-43E3-9228-DBE8025C40AE}" type="datetimeFigureOut">
              <a:rPr lang="en-GB" smtClean="0"/>
              <a:t>04/09/2015</a:t>
            </a:fld>
            <a:endParaRPr lang="en-GB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BD51D-0E68-4975-8388-23528BF6E63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A1EA5-47C1-43E3-9228-DBE8025C40AE}" type="datetimeFigureOut">
              <a:rPr lang="en-GB" smtClean="0"/>
              <a:t>04/09/2015</a:t>
            </a:fld>
            <a:endParaRPr lang="en-GB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BD51D-0E68-4975-8388-23528BF6E63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A1EA5-47C1-43E3-9228-DBE8025C40AE}" type="datetimeFigureOut">
              <a:rPr lang="en-GB" smtClean="0"/>
              <a:t>04/09/2015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BD51D-0E68-4975-8388-23528BF6E634}" type="slidenum">
              <a:rPr lang="en-GB" smtClean="0"/>
              <a:t>‹#›</a:t>
            </a:fld>
            <a:endParaRPr lang="en-GB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A1EA5-47C1-43E3-9228-DBE8025C40AE}" type="datetimeFigureOut">
              <a:rPr lang="en-GB" smtClean="0"/>
              <a:t>04/09/2015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BD51D-0E68-4975-8388-23528BF6E63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A1EA5-47C1-43E3-9228-DBE8025C40AE}" type="datetimeFigureOut">
              <a:rPr lang="en-GB" smtClean="0"/>
              <a:t>04/09/2015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BD51D-0E68-4975-8388-23528BF6E63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D45A1EA5-47C1-43E3-9228-DBE8025C40AE}" type="datetimeFigureOut">
              <a:rPr lang="en-GB" smtClean="0"/>
              <a:t>04/09/2015</a:t>
            </a:fld>
            <a:endParaRPr lang="en-GB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80BD51D-0E68-4975-8388-23528BF6E634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Title Placeholder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By Sam Francis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en-GB" sz="4800" dirty="0" smtClean="0"/>
              <a:t>Roman</a:t>
            </a:r>
            <a:r>
              <a:rPr lang="en-GB" sz="5400" dirty="0" smtClean="0"/>
              <a:t> Gods and Goddesses</a:t>
            </a:r>
            <a:endParaRPr lang="en-GB" sz="54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0"/>
            <a:ext cx="1767880" cy="32960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0"/>
            <a:ext cx="2051720" cy="32960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05102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Introduction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 Romans believed in many different gods and goddesses. For anything they had a god or goddess in charge. The Romans had hundreds of different gods and goddesses. Here are some of them.</a:t>
            </a: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861048"/>
            <a:ext cx="2464296" cy="285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25770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                                   Gods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First, I am going to show you four gods, Don’t worry. After I show you the gods, I will show you the goddesses. </a:t>
            </a:r>
          </a:p>
          <a:p>
            <a:pPr marL="0" indent="0">
              <a:buNone/>
            </a:pPr>
            <a:r>
              <a:rPr lang="en-GB" dirty="0" smtClean="0"/>
              <a:t>                      Here is a Roman god</a:t>
            </a: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3861048"/>
            <a:ext cx="2448272" cy="2448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93546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Jupiter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700" y="1613592"/>
            <a:ext cx="8686800" cy="4525963"/>
          </a:xfrm>
        </p:spPr>
        <p:txBody>
          <a:bodyPr/>
          <a:lstStyle/>
          <a:p>
            <a:r>
              <a:rPr lang="en-GB" dirty="0" smtClean="0"/>
              <a:t>Jupiter was a Roman God. Jupiter was the main god of the Romans. In his hand he held thunderbolts which he could hurl from the sky.</a:t>
            </a:r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3717031"/>
            <a:ext cx="3096344" cy="28545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 descr="Image result for jupiter go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717031"/>
            <a:ext cx="2880320" cy="2854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78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404664"/>
            <a:ext cx="8686800" cy="838200"/>
          </a:xfrm>
        </p:spPr>
        <p:txBody>
          <a:bodyPr/>
          <a:lstStyle/>
          <a:p>
            <a:r>
              <a:rPr lang="en-GB" dirty="0" smtClean="0"/>
              <a:t>Mars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556792"/>
            <a:ext cx="8686800" cy="4525963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Mars was the god of war, He was the most strongest and fearsome god apart from Jupiter. Mars was Jupiter's son. Nobody liked Mars.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3356992"/>
            <a:ext cx="3336156" cy="33361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7882778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Neptune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Neptune was the powerful god of the sea. His symbol was the trident. He was a very powerful god. Neptune was the brother of Jupiter.</a:t>
            </a:r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3140968"/>
            <a:ext cx="3528392" cy="35461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94755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Pluto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Pluto was the god of the underworld. He was a brother of Jupiter. A bit like Neptune,  who was another brother of Jupiter. </a:t>
            </a:r>
            <a:endParaRPr lang="en-GB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4996" y="2636912"/>
            <a:ext cx="2232248" cy="3551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3429000"/>
            <a:ext cx="2143125" cy="2143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64567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                      Goddesses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Now I am going to show you the goddesses. I hope you enjoyed seeing my gods. Here are some goddesses.    </a:t>
            </a:r>
          </a:p>
          <a:p>
            <a:endParaRPr lang="en-GB" dirty="0"/>
          </a:p>
          <a:p>
            <a:r>
              <a:rPr lang="en-GB" dirty="0" smtClean="0"/>
              <a:t>Here is a picture of a goddess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691680" y="4055137"/>
            <a:ext cx="273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</a:t>
            </a:r>
            <a:r>
              <a:rPr lang="en-GB" dirty="0" smtClean="0"/>
              <a:t>                 </a:t>
            </a:r>
            <a:endParaRPr lang="en-GB" sz="44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4401" y="4239803"/>
            <a:ext cx="1676400" cy="243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81106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Juno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Juno was Jupiter's wife. She was the goddess of women and fertility. Her symbols were a peacock and a pomegranate.</a:t>
            </a:r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3501008"/>
            <a:ext cx="1809750" cy="2524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09562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Vesta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err="1" smtClean="0"/>
              <a:t>Vesta</a:t>
            </a:r>
            <a:r>
              <a:rPr lang="en-GB" dirty="0" smtClean="0"/>
              <a:t> was the goddess of hearth and home. She was extremely important to the Romans. In </a:t>
            </a:r>
            <a:r>
              <a:rPr lang="en-GB" dirty="0" err="1" smtClean="0"/>
              <a:t>Vesta’s</a:t>
            </a:r>
            <a:r>
              <a:rPr lang="en-GB" dirty="0" smtClean="0"/>
              <a:t> temple, there was a flame that was burning all the time.</a:t>
            </a: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3789040"/>
            <a:ext cx="1800200" cy="28360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75370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Venus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Venus was the goddess of love </a:t>
            </a:r>
            <a:r>
              <a:rPr lang="en-GB" smtClean="0"/>
              <a:t>and beauty.</a:t>
            </a:r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1202" y="2492896"/>
            <a:ext cx="2160240" cy="40819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8023" y="2857790"/>
            <a:ext cx="3152666" cy="37170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75449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Diana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56792"/>
            <a:ext cx="8686800" cy="4525963"/>
          </a:xfrm>
        </p:spPr>
        <p:txBody>
          <a:bodyPr/>
          <a:lstStyle/>
          <a:p>
            <a:r>
              <a:rPr lang="en-GB" dirty="0" smtClean="0"/>
              <a:t>Diana was the Goddess of hunting. She was also the Goddess of the moon.</a:t>
            </a: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2924944"/>
            <a:ext cx="2807940" cy="35520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53585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                Thanks for watching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Thank you for watching my PowerPoint presentation. I hope you enjoyed it.</a:t>
            </a:r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40968"/>
            <a:ext cx="4137448" cy="28140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71037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ek">
  <a:themeElements>
    <a:clrScheme name="Trek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Trek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Trek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306</TotalTime>
  <Words>334</Words>
  <Application>Microsoft Office PowerPoint</Application>
  <PresentationFormat>On-screen Show (4:3)</PresentationFormat>
  <Paragraphs>31</Paragraphs>
  <Slides>13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Trek</vt:lpstr>
      <vt:lpstr>By Sam Francis</vt:lpstr>
      <vt:lpstr>Introduction</vt:lpstr>
      <vt:lpstr>                                   Gods</vt:lpstr>
      <vt:lpstr>Jupiter</vt:lpstr>
      <vt:lpstr>Mars</vt:lpstr>
      <vt:lpstr>Neptune</vt:lpstr>
      <vt:lpstr>Pluto</vt:lpstr>
      <vt:lpstr>                      Goddesses</vt:lpstr>
      <vt:lpstr>Juno</vt:lpstr>
      <vt:lpstr>Vesta</vt:lpstr>
      <vt:lpstr>Venus</vt:lpstr>
      <vt:lpstr>Diana</vt:lpstr>
      <vt:lpstr>                Thanks for watching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By Sam Francis</dc:title>
  <dc:creator>Home</dc:creator>
  <cp:lastModifiedBy>Martin Kyle</cp:lastModifiedBy>
  <cp:revision>25</cp:revision>
  <dcterms:created xsi:type="dcterms:W3CDTF">2015-08-18T11:26:46Z</dcterms:created>
  <dcterms:modified xsi:type="dcterms:W3CDTF">2015-09-04T13:02:10Z</dcterms:modified>
</cp:coreProperties>
</file>